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310" r:id="rId2"/>
    <p:sldId id="317" r:id="rId3"/>
    <p:sldId id="320" r:id="rId4"/>
    <p:sldId id="666" r:id="rId5"/>
    <p:sldId id="646" r:id="rId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6600"/>
    <a:srgbClr val="CCFF33"/>
    <a:srgbClr val="0033CC"/>
    <a:srgbClr val="CCFF66"/>
    <a:srgbClr val="FF9933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8533" autoAdjust="0"/>
  </p:normalViewPr>
  <p:slideViewPr>
    <p:cSldViewPr>
      <p:cViewPr varScale="1">
        <p:scale>
          <a:sx n="71" d="100"/>
          <a:sy n="71" d="100"/>
        </p:scale>
        <p:origin x="1380" y="78"/>
      </p:cViewPr>
      <p:guideLst>
        <p:guide orient="horz" pos="116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7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894648-C38C-495E-AD74-82B1BCD478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08B4A7-A9BD-4C0A-B32E-262DDB361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383669-EC03-4723-BAEE-C1FC87E0EC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85D40-33EB-49FA-8FAD-4D69D412DCEB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1586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DB8CBD-D2D0-4B01-844F-D3A43F2B0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BF1958-9666-441A-AD66-529CB1C16D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4A20DF-C593-4F55-9038-AE9F9C2F4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6703-2BB0-4AAE-9DCA-CD61913E43C0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134318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E8C59A-3C9F-41CA-8222-2D4B926458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8D5B7C-17A4-491B-B472-AE01787FD0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17CDB0-9A77-460C-BDC9-693570B758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B2467F-29B1-4E12-8199-A030DA193DC5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04128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632E64-5FD2-4018-AC04-A93A5717D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661EB7-076F-4E42-865B-E80FC7E5CD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C350BA-7E7D-4C45-A78B-5235DD26F2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2DC1F-400D-4480-90C8-94AC2482171D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747922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9FB20-ECBA-4515-92CE-E788BE0B9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BC936C-5CD2-46E9-85B5-46DCD42095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E322C5-4EBE-43C2-9B81-ACFC56DFE9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C89B4-BF56-45F5-BC4B-B00B645AD11A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59540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3C71F-AAA6-4DC3-B236-DFAD545AC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E7227E-9C0F-4EC9-905E-34AEF6E311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22996-C9A2-4DE0-8593-4ED9384390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64C91-D9D2-4215-B1ED-21BE3D61B812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0123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1A5ED1-795A-4666-9FB5-311565B43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7449FD-B641-441A-ADE2-7088E151D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ED6B361-64C1-4703-96BD-B51492C602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7D7BC-6FD2-4F14-B8EE-6F2E7EB94F7B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60474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BD35ECD-5136-4744-9671-37A3D709C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E85A099-7FF8-4DCD-BE1D-7B8B5C48B8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8FB34A-329C-4E68-8B88-0F5C9A257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15F0C-D9B7-4094-A78C-29FDD0C5CF75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85033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2EBE2F-DE8A-4CBD-A351-A2322DF34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FE6661-970B-4FDF-8041-F52EAB3567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D0761C-8C4E-4503-ACB8-AC2DA6794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4D1A3-BD70-4552-BFE7-BAC11050D884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42040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DF607-59C5-40A2-9723-BA2AF9998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BEDBD7-47EA-4D0A-8F2E-961261D427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F43B0C-1D20-48B5-A5A7-880101C979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2B908-48F0-41E1-87A0-9883487460B0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73561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7B80B-E1B6-45A6-8D29-5C68CC92DC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D61C91-DA06-4376-A78D-1C688C8186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B996B1-314D-4AB0-9665-E5AB1DC57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D5191-B8A3-4407-9E4B-821F96C1FAB5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166919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9F521B2-0226-44CA-8D8B-B6139DB2A8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cambiar el estilo de título	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5EE6599-9AC2-43FA-8ADC-A07523055E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D796A1E9-0919-4624-BB85-4DBD0E12D4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AFAD0A8A-FCF8-43EE-9B5C-F7388B8552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65FD7519-5528-4CC8-ADD1-DA770B7702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834C64-B773-4286-B960-F93F0B9956F4}" type="slidenum">
              <a:rPr lang="es-ES" altLang="es-AR"/>
              <a:pPr/>
              <a:t>‹Nº›</a:t>
            </a:fld>
            <a:endParaRPr lang="es-ES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wm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5" Type="http://schemas.microsoft.com/office/2007/relationships/media" Target="../media/media4.wmv"/><Relationship Id="rId10" Type="http://schemas.openxmlformats.org/officeDocument/2006/relationships/image" Target="../media/image8.png"/><Relationship Id="rId4" Type="http://schemas.openxmlformats.org/officeDocument/2006/relationships/video" Target="../media/media3.wm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 descr="abejas-abajo2">
            <a:extLst>
              <a:ext uri="{FF2B5EF4-FFF2-40B4-BE49-F238E27FC236}">
                <a16:creationId xmlns:a16="http://schemas.microsoft.com/office/drawing/2014/main" id="{5AEB3850-4B50-483F-B049-C33F162A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597"/>
              </a:clrFrom>
              <a:clrTo>
                <a:srgbClr val="000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37308"/>
            <a:ext cx="3288961" cy="424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7">
            <a:extLst>
              <a:ext uri="{FF2B5EF4-FFF2-40B4-BE49-F238E27FC236}">
                <a16:creationId xmlns:a16="http://schemas.microsoft.com/office/drawing/2014/main" id="{6330B654-120C-41CD-9059-FC968F5A8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038" y="534146"/>
            <a:ext cx="547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AR" sz="4400" b="1" dirty="0">
                <a:solidFill>
                  <a:schemeClr val="bg1"/>
                </a:solidFill>
                <a:latin typeface="Tahoma" panose="020B0604030504040204" pitchFamily="34" charset="0"/>
              </a:rPr>
              <a:t>APICULTURA</a:t>
            </a:r>
            <a:endParaRPr lang="es-MX" altLang="es-AR" sz="44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5128" name="Text Box 13">
            <a:extLst>
              <a:ext uri="{FF2B5EF4-FFF2-40B4-BE49-F238E27FC236}">
                <a16:creationId xmlns:a16="http://schemas.microsoft.com/office/drawing/2014/main" id="{A39B34EB-E6FA-4887-86F6-D6B756B44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757" y="1928786"/>
            <a:ext cx="6381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AR" sz="3600" b="1" dirty="0">
                <a:solidFill>
                  <a:schemeClr val="bg1"/>
                </a:solidFill>
                <a:latin typeface="Tahoma" panose="020B0604030504040204" pitchFamily="34" charset="0"/>
              </a:rPr>
              <a:t>COMPORTAMIENTO DE LA </a:t>
            </a:r>
          </a:p>
          <a:p>
            <a:pPr eaLnBrk="1" hangingPunct="1"/>
            <a:r>
              <a:rPr lang="es-ES" altLang="es-AR" sz="3600" b="1" dirty="0">
                <a:solidFill>
                  <a:schemeClr val="bg1"/>
                </a:solidFill>
                <a:latin typeface="Tahoma" panose="020B0604030504040204" pitchFamily="34" charset="0"/>
              </a:rPr>
              <a:t>ABEJA MELÍFERA 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6ECEE13A-B753-4ABE-94E2-5908F7F70532}"/>
              </a:ext>
            </a:extLst>
          </p:cNvPr>
          <p:cNvGrpSpPr>
            <a:grpSpLocks/>
          </p:cNvGrpSpPr>
          <p:nvPr/>
        </p:nvGrpSpPr>
        <p:grpSpPr bwMode="auto">
          <a:xfrm>
            <a:off x="4046251" y="6002573"/>
            <a:ext cx="5029200" cy="152400"/>
            <a:chOff x="2544" y="3696"/>
            <a:chExt cx="3168" cy="96"/>
          </a:xfrm>
        </p:grpSpPr>
        <p:sp>
          <p:nvSpPr>
            <p:cNvPr id="14" name="Line 3">
              <a:extLst>
                <a:ext uri="{FF2B5EF4-FFF2-40B4-BE49-F238E27FC236}">
                  <a16:creationId xmlns:a16="http://schemas.microsoft.com/office/drawing/2014/main" id="{C9879340-ACF4-4080-909F-65FB32961D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696"/>
              <a:ext cx="3168" cy="0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Line 4">
              <a:extLst>
                <a:ext uri="{FF2B5EF4-FFF2-40B4-BE49-F238E27FC236}">
                  <a16:creationId xmlns:a16="http://schemas.microsoft.com/office/drawing/2014/main" id="{DE86591C-768D-4FDE-829D-D4AF3F7A7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744"/>
              <a:ext cx="316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Line 5">
              <a:extLst>
                <a:ext uri="{FF2B5EF4-FFF2-40B4-BE49-F238E27FC236}">
                  <a16:creationId xmlns:a16="http://schemas.microsoft.com/office/drawing/2014/main" id="{58C3AC35-6EB8-4394-9251-019D943D7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792"/>
              <a:ext cx="3168" cy="0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AR"/>
            </a:p>
          </p:txBody>
        </p:sp>
      </p:grpSp>
      <p:pic>
        <p:nvPicPr>
          <p:cNvPr id="17" name="Picture 11">
            <a:extLst>
              <a:ext uri="{FF2B5EF4-FFF2-40B4-BE49-F238E27FC236}">
                <a16:creationId xmlns:a16="http://schemas.microsoft.com/office/drawing/2014/main" id="{6E36232F-6041-493B-A38D-35CAB267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046" y="6344256"/>
            <a:ext cx="408946" cy="43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 descr="Imagen que contiene objeto, cosa&#10;&#10;Descripción generada con confianza alta">
            <a:extLst>
              <a:ext uri="{FF2B5EF4-FFF2-40B4-BE49-F238E27FC236}">
                <a16:creationId xmlns:a16="http://schemas.microsoft.com/office/drawing/2014/main" id="{D952836A-6435-435E-BC68-2149B7194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69" y="6404704"/>
            <a:ext cx="546493" cy="31615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A59B691-EC35-4FDD-A9FF-5760425A4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16" y="6404704"/>
            <a:ext cx="357912" cy="316153"/>
          </a:xfrm>
          <a:prstGeom prst="rect">
            <a:avLst/>
          </a:prstGeom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055ECFB7-8DDA-4118-AB34-7483DE8B7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5177079"/>
            <a:ext cx="4070303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1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Dra. María Alejandra Palacio.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AR" sz="1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1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Unidad Integrada Balcarce  (FCA-</a:t>
            </a:r>
            <a:r>
              <a:rPr lang="es-ES_tradnl" altLang="es-AR" sz="11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UNMdP</a:t>
            </a:r>
            <a:r>
              <a:rPr lang="es-ES_tradnl" altLang="es-AR" sz="1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-EEA-INTA)</a:t>
            </a:r>
          </a:p>
          <a:p>
            <a:pPr>
              <a:spcBef>
                <a:spcPct val="0"/>
              </a:spcBef>
              <a:buFontTx/>
              <a:buNone/>
            </a:pPr>
            <a:endParaRPr lang="es-ES_tradnl" altLang="es-AR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 MARAVILLOSA DANZA DE LAS ABEJAS">
            <a:hlinkClick r:id="" action="ppaction://media"/>
            <a:extLst>
              <a:ext uri="{FF2B5EF4-FFF2-40B4-BE49-F238E27FC236}">
                <a16:creationId xmlns:a16="http://schemas.microsoft.com/office/drawing/2014/main" id="{C1C59BA6-59A6-4E5E-9B7D-84BD152840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140" end="4619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87828"/>
            <a:ext cx="8640960" cy="58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1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A416468D-9E52-418E-B702-E9F375E4E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260648"/>
            <a:ext cx="59282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COMPORTAMIENTO HIGIENICO</a:t>
            </a:r>
          </a:p>
        </p:txBody>
      </p:sp>
      <p:pic>
        <p:nvPicPr>
          <p:cNvPr id="3" name="Video 2. Inspecció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1052736"/>
            <a:ext cx="3744416" cy="2808312"/>
          </a:xfrm>
          <a:prstGeom prst="rect">
            <a:avLst/>
          </a:prstGeom>
        </p:spPr>
      </p:pic>
      <p:pic>
        <p:nvPicPr>
          <p:cNvPr id="4" name="Video 3. Desoperculad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7985" y="1052736"/>
            <a:ext cx="3744416" cy="2808312"/>
          </a:xfrm>
          <a:prstGeom prst="rect">
            <a:avLst/>
          </a:prstGeom>
        </p:spPr>
      </p:pic>
      <p:pic>
        <p:nvPicPr>
          <p:cNvPr id="5" name="Video 9. Momia Complet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3605" y="3988731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71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 the Waggle Dance And Why Do Honeybees Do It">
            <a:hlinkClick r:id="" action="ppaction://media"/>
            <a:extLst>
              <a:ext uri="{FF2B5EF4-FFF2-40B4-BE49-F238E27FC236}">
                <a16:creationId xmlns:a16="http://schemas.microsoft.com/office/drawing/2014/main" id="{B5D25B81-3782-449C-9F25-A656226FEE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608" end="17728.4"/>
                  <p14:bmkLst>
                    <p14:bmk name="Marcador 2" time="1515.2502"/>
                    <p14:bmk name="Marcador 3" time="1565.7293"/>
                    <p14:bmk name="Marcador 1" time="15648.721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08" y="431086"/>
            <a:ext cx="8856984" cy="59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28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bees turn nectar into honey">
            <a:hlinkClick r:id="" action="ppaction://media"/>
            <a:extLst>
              <a:ext uri="{FF2B5EF4-FFF2-40B4-BE49-F238E27FC236}">
                <a16:creationId xmlns:a16="http://schemas.microsoft.com/office/drawing/2014/main" id="{069F79BE-7129-4675-84DD-1D64C3739A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087.1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260648"/>
            <a:ext cx="885698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09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 mute="1" numSld="14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4286</TotalTime>
  <Words>20</Words>
  <Application>Microsoft Office PowerPoint</Application>
  <PresentationFormat>Presentación en pantalla (4:3)</PresentationFormat>
  <Paragraphs>7</Paragraphs>
  <Slides>5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8" baseType="lpstr">
      <vt:lpstr>Arial</vt:lpstr>
      <vt:lpstr>Tahoma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Cristina Esther García</cp:lastModifiedBy>
  <cp:revision>100</cp:revision>
  <dcterms:created xsi:type="dcterms:W3CDTF">2006-05-04T22:55:02Z</dcterms:created>
  <dcterms:modified xsi:type="dcterms:W3CDTF">2024-08-27T22:40:49Z</dcterms:modified>
</cp:coreProperties>
</file>